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99" r:id="rId3"/>
    <p:sldId id="289" r:id="rId4"/>
    <p:sldId id="312" r:id="rId5"/>
    <p:sldId id="316" r:id="rId6"/>
    <p:sldId id="311" r:id="rId7"/>
    <p:sldId id="270" r:id="rId8"/>
    <p:sldId id="271" r:id="rId9"/>
    <p:sldId id="313" r:id="rId10"/>
    <p:sldId id="314" r:id="rId11"/>
    <p:sldId id="315" r:id="rId12"/>
    <p:sldId id="31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3838" y="365943"/>
            <a:ext cx="2999539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BAØI 30:</a:t>
            </a:r>
            <a:endParaRPr lang="en-US" sz="6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1521" y="1490008"/>
            <a:ext cx="77441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OÂN TAÄP </a:t>
            </a:r>
            <a:endParaRPr 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VAØ KEÅ CHUYEÄN</a:t>
            </a:r>
            <a:endParaRPr 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626" y="1632437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23424" y="5317872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6213" y="918992"/>
            <a:ext cx="387157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TAÏM BIEÄT</a:t>
            </a:r>
            <a:endParaRPr lang="en-US" sz="6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913" y="20115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Chuùc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caùc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em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ngoan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hoïc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gioûi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.</a:t>
            </a:r>
            <a:endParaRPr lang="en-US" sz="5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102607" y="1383287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75"/>
                <a:gridCol w="1388039"/>
                <a:gridCol w="1387757"/>
                <a:gridCol w="1387757"/>
                <a:gridCol w="1387757"/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eâ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ô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v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x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1518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4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0315" y="3011170"/>
            <a:ext cx="14192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2235" y="3011170"/>
            <a:ext cx="151511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0670" y="3067050"/>
            <a:ext cx="142049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9885" y="3011170"/>
            <a:ext cx="149288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94827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40414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740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962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94828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40414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60772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74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5307105" y="2226302"/>
            <a:ext cx="131362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30" grpId="0"/>
      <p:bldP spid="34" grpId="0"/>
      <p:bldP spid="43" grpId="0"/>
      <p:bldP spid="44" grpId="0"/>
      <p:bldP spid="4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31904"/>
          <a:stretch>
            <a:fillRect/>
          </a:stretch>
        </p:blipFill>
        <p:spPr>
          <a:xfrm>
            <a:off x="119575" y="1041009"/>
            <a:ext cx="8904849" cy="521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120" y="178753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coå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2720" y="1563393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phaø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6525" y="1827178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væa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heø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4725" y="3360757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ñaù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2437" y="3616636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coå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vuõ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120" y="4641588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9308" y="4919195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xöù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sôû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588818" y="1283521"/>
            <a:ext cx="7966364" cy="4990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2003" y="1353861"/>
            <a:ext cx="76799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VNI-Avo" pitchFamily="2" charset="0"/>
              </a:rPr>
              <a:t>	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Bôø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Hoà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cheø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meï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baø</a:t>
            </a:r>
            <a:r>
              <a:rPr lang="en-US" sz="5000" dirty="0">
                <a:latin typeface="VNI-Avo" pitchFamily="2" charset="0"/>
              </a:rPr>
              <a:t>.</a:t>
            </a:r>
            <a:endParaRPr lang="en-US" sz="5000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2278966" cy="84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538"/>
          <a:stretch>
            <a:fillRect/>
          </a:stretch>
        </p:blipFill>
        <p:spPr>
          <a:xfrm>
            <a:off x="98476" y="891915"/>
            <a:ext cx="8975188" cy="58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/>
          <p:cNvSpPr/>
          <p:nvPr/>
        </p:nvSpPr>
        <p:spPr>
          <a:xfrm>
            <a:off x="588818" y="4754571"/>
            <a:ext cx="7966364" cy="19389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2003" y="4754570"/>
            <a:ext cx="7679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VNI-Avo" pitchFamily="2" charset="0"/>
              </a:rPr>
              <a:t>	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Bôø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Hoà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cheø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meï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baø</a:t>
            </a:r>
            <a:r>
              <a:rPr lang="en-US" sz="3000" dirty="0">
                <a:latin typeface="VNI-Avo" pitchFamily="2" charset="0"/>
              </a:rPr>
              <a:t>.</a:t>
            </a:r>
            <a:endParaRPr lang="en-US" sz="3000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5527"/>
            <a:ext cx="2171014" cy="872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039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039" y="1915008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805" y="2343520"/>
            <a:ext cx="758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4 hàng" panose="020B0603050302020204" pitchFamily="34" charset="0"/>
              </a:rPr>
              <a:t>Chia </a:t>
            </a:r>
            <a:r>
              <a:rPr lang="en-US" sz="8000" b="1" dirty="0" err="1">
                <a:latin typeface="HP001 4 hàng" panose="020B0603050302020204" pitchFamily="34" charset="0"/>
              </a:rPr>
              <a:t>quà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cho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787899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710" y="2039143"/>
            <a:ext cx="5722579" cy="3282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04313" y="5548877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46" y="1689007"/>
            <a:ext cx="5820508" cy="377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04314" y="5548877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233" y="1628761"/>
            <a:ext cx="5727313" cy="35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32450" y="5266097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Đông</a:t>
            </a:r>
            <a:r>
              <a:rPr lang="en-US" sz="4500" b="1" dirty="0">
                <a:cs typeface="Times New Roman" panose="02020603050405020304" pitchFamily="18" charset="0"/>
              </a:rPr>
              <a:t> sang, </a:t>
            </a:r>
            <a:r>
              <a:rPr lang="en-US" sz="4500" b="1" dirty="0" err="1">
                <a:cs typeface="Times New Roman" panose="02020603050405020304" pitchFamily="18" charset="0"/>
              </a:rPr>
              <a:t>đói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quá</a:t>
            </a:r>
            <a:r>
              <a:rPr lang="en-US" sz="4500" b="1" dirty="0"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268" y="5471362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Chị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lớn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nói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715</Words>
  <Application>WPS Presentation</Application>
  <PresentationFormat>On-screen Show (4:3)</PresentationFormat>
  <Paragraphs>99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SimSun</vt:lpstr>
      <vt:lpstr>Wingdings</vt:lpstr>
      <vt:lpstr>VNI-Avo</vt:lpstr>
      <vt:lpstr>HP001 4 hàng</vt:lpstr>
      <vt:lpstr>Segoe Print</vt:lpstr>
      <vt:lpstr>Times New Roman</vt:lpstr>
      <vt:lpstr>Microsoft YaHei</vt:lpstr>
      <vt:lpstr>Arial Unicode MS</vt:lpstr>
      <vt:lpstr>Calibri Light</vt:lpstr>
      <vt:lpstr>Calibri</vt:lpstr>
      <vt:lpstr>.VnAvant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157</cp:revision>
  <dcterms:created xsi:type="dcterms:W3CDTF">2020-08-07T01:41:00Z</dcterms:created>
  <dcterms:modified xsi:type="dcterms:W3CDTF">2020-08-30T01:10:58Z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